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331" r:id="rId3"/>
    <p:sldId id="325" r:id="rId4"/>
    <p:sldId id="328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340" r:id="rId14"/>
    <p:sldId id="341" r:id="rId15"/>
    <p:sldId id="342" r:id="rId16"/>
    <p:sldId id="343" r:id="rId17"/>
    <p:sldId id="32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34AE"/>
    <a:srgbClr val="A8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93" d="100"/>
          <a:sy n="93" d="100"/>
        </p:scale>
        <p:origin x="84" y="5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26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6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35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7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8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05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672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1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1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0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00000"/>
            </a:gs>
            <a:gs pos="34000">
              <a:srgbClr val="A80000"/>
            </a:gs>
            <a:gs pos="69000">
              <a:schemeClr val="tx1">
                <a:lumMod val="75000"/>
                <a:lumOff val="25000"/>
              </a:schemeClr>
            </a:gs>
            <a:gs pos="100000">
              <a:schemeClr val="tx1">
                <a:lumMod val="95000"/>
                <a:lumOff val="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917C6-15CC-4309-B63A-667BF9BE58B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F5117-818B-42A0-AE9C-196807C7D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34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924" y="0"/>
            <a:ext cx="105156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NEW STATEMENT OF ACCOUNTS</a:t>
            </a:r>
            <a:endParaRPr lang="en-US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19" y="1052191"/>
            <a:ext cx="5181597" cy="580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6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62" y="0"/>
            <a:ext cx="12112337" cy="1631373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By choosing to pay with a credit card, an additional 2.75% (minimum of $3) will be added to your payment.  Click the </a:t>
            </a:r>
            <a:r>
              <a:rPr lang="en-US" sz="40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</a:t>
            </a:r>
            <a:r>
              <a:rPr lang="en-US" sz="4000" dirty="0" smtClean="0">
                <a:solidFill>
                  <a:schemeClr val="bg1">
                    <a:lumMod val="95000"/>
                  </a:schemeClr>
                </a:solidFill>
              </a:rPr>
              <a:t> button if you are ready to make your payment</a:t>
            </a:r>
            <a:endParaRPr lang="en-US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737756" y="1631373"/>
            <a:ext cx="10536380" cy="522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668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0410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A second confirmation page will come up, if you would still wish to pay with a credit card, click </a:t>
            </a:r>
            <a:r>
              <a:rPr lang="en-US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278081" y="1825625"/>
            <a:ext cx="9320645" cy="503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61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04009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Enter credit card information and click </a:t>
            </a:r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Continue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597728" y="904009"/>
            <a:ext cx="6930736" cy="5872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51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8" y="0"/>
            <a:ext cx="12185072" cy="65462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</a:rPr>
              <a:t>Check the box to agree to the Terms and Conditions and click </a:t>
            </a:r>
            <a:r>
              <a:rPr lang="en-US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Submit Payment</a:t>
            </a:r>
            <a:endParaRPr lang="en-US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49682" y="654627"/>
            <a:ext cx="6501246" cy="6203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001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081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Your receipt will appear, if you would like to print your receipt, click the </a:t>
            </a:r>
            <a:r>
              <a:rPr 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Print</a:t>
            </a:r>
            <a:r>
              <a:rPr lang="en-US" sz="3200" dirty="0" smtClean="0">
                <a:solidFill>
                  <a:schemeClr val="bg1"/>
                </a:solidFill>
              </a:rPr>
              <a:t> button, if not click </a:t>
            </a:r>
            <a:r>
              <a:rPr lang="en-US" sz="3200" b="1" dirty="0">
                <a:solidFill>
                  <a:srgbClr val="7A34AE"/>
                </a:solidFill>
              </a:rPr>
              <a:t>C</a:t>
            </a:r>
            <a:r>
              <a:rPr lang="en-US" sz="3200" b="1" dirty="0" smtClean="0">
                <a:solidFill>
                  <a:srgbClr val="7A34AE"/>
                </a:solidFill>
              </a:rPr>
              <a:t>lose</a:t>
            </a:r>
            <a:r>
              <a:rPr lang="en-US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2691246" y="1163782"/>
            <a:ext cx="6369628" cy="56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44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8001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You will receive a confirmation email that looks like this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505200" y="727365"/>
            <a:ext cx="5732318" cy="6130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038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Auto release must have a Y  and the release date must be changed each semester.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2950" y="1325564"/>
            <a:ext cx="8359555" cy="553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236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THE END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9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80868" y="1501409"/>
            <a:ext cx="10030265" cy="3855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smtClean="0">
                <a:solidFill>
                  <a:schemeClr val="bg1"/>
                </a:solidFill>
              </a:rPr>
              <a:t>Our process has changed.  You will need to activate your ULink account before you can  see your account.  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33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01129" y="42822"/>
            <a:ext cx="10515600" cy="1010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smtClean="0">
                <a:solidFill>
                  <a:schemeClr val="bg1"/>
                </a:solidFill>
              </a:rPr>
              <a:t>Go to the Tuition and Aid Tab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232" y="1053416"/>
            <a:ext cx="8707395" cy="584598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3927764" y="789709"/>
            <a:ext cx="93518" cy="2182091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689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16202"/>
            <a:ext cx="12192000" cy="805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chemeClr val="bg1"/>
                </a:solidFill>
              </a:rPr>
              <a:t>Go to the Tuition &amp; Statement of Account tab. 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Click on </a:t>
            </a:r>
            <a:r>
              <a:rPr lang="en-US" b="1" u="sng" dirty="0" smtClean="0">
                <a:solidFill>
                  <a:schemeClr val="bg1"/>
                </a:solidFill>
              </a:rPr>
              <a:t>View your statement or pay your bill</a:t>
            </a:r>
            <a:endParaRPr lang="en-US" b="1" u="sng" dirty="0">
              <a:solidFill>
                <a:schemeClr val="bg1"/>
              </a:solidFill>
            </a:endParaRPr>
          </a:p>
        </p:txBody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518" y="1339294"/>
            <a:ext cx="9122762" cy="552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3674076" y="1260389"/>
            <a:ext cx="1565189" cy="2001795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7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532708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Welcome to the Statement and Payment Center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Click on the </a:t>
            </a:r>
            <a:r>
              <a:rPr lang="en-US" sz="4800" b="1" dirty="0" err="1">
                <a:solidFill>
                  <a:schemeClr val="bg1"/>
                </a:solidFill>
              </a:rPr>
              <a:t>eDeposits</a:t>
            </a:r>
            <a:r>
              <a:rPr lang="en-US" sz="4800" b="1" dirty="0">
                <a:solidFill>
                  <a:schemeClr val="bg1"/>
                </a:solidFill>
              </a:rPr>
              <a:t> tab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61554" y="1715134"/>
            <a:ext cx="11460480" cy="514286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5077097" y="1436914"/>
            <a:ext cx="1698172" cy="13149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057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63827"/>
            <a:ext cx="12192000" cy="194295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In the Make a Deposit Payment for Term section, click the arrow and selection the term you would like to make a deposit for, then  click the </a:t>
            </a:r>
            <a:r>
              <a:rPr lang="en-US" sz="3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Select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button</a:t>
            </a:r>
            <a:r>
              <a:rPr lang="en-US" sz="3200" dirty="0" smtClean="0"/>
              <a:t>.  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In the Make a Deposit Payment section, click the  arrow and select housing, then click the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Select</a:t>
            </a:r>
            <a:r>
              <a:rPr lang="en-US" sz="3200" dirty="0" smtClean="0">
                <a:solidFill>
                  <a:schemeClr val="bg1">
                    <a:lumMod val="95000"/>
                  </a:schemeClr>
                </a:solidFill>
              </a:rPr>
              <a:t> button</a:t>
            </a:r>
            <a:endParaRPr lang="en-US" sz="3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36618" y="2306782"/>
            <a:ext cx="8631381" cy="462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57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4054"/>
            <a:ext cx="12192000" cy="148575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The amount of the deposit will appear, I’m not sure what the maximum amount does, because it would not allow me to change the deposit amount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947554" y="1732915"/>
            <a:ext cx="5943600" cy="512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74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150918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Select the payment method by click the arrow button next to Payment Method and clicking the </a:t>
            </a:r>
            <a:r>
              <a:rPr lang="en-US" sz="4800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S</a:t>
            </a:r>
            <a:r>
              <a:rPr lang="en-US" sz="48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elect</a:t>
            </a:r>
            <a:r>
              <a:rPr lang="en-US" sz="4800" dirty="0" smtClean="0">
                <a:solidFill>
                  <a:schemeClr val="bg1">
                    <a:lumMod val="95000"/>
                  </a:schemeClr>
                </a:solidFill>
              </a:rPr>
              <a:t> button</a:t>
            </a:r>
            <a:endParaRPr lang="en-US" sz="4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334490" y="2150918"/>
            <a:ext cx="6695210" cy="470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86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54" y="0"/>
            <a:ext cx="12101945" cy="18288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95000"/>
                  </a:schemeClr>
                </a:solidFill>
              </a:rPr>
              <a:t>This page is confirmation that you are ready to make a payment</a:t>
            </a:r>
            <a:endParaRPr lang="en-US" sz="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1451263" y="1828801"/>
            <a:ext cx="97501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91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5133</TotalTime>
  <Words>281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NEW STATEMENT OF ACCOUNTS</vt:lpstr>
      <vt:lpstr>PowerPoint Presentation</vt:lpstr>
      <vt:lpstr>PowerPoint Presentation</vt:lpstr>
      <vt:lpstr>PowerPoint Presentation</vt:lpstr>
      <vt:lpstr>Welcome to the Statement and Payment Center Click on the eDeposits tab</vt:lpstr>
      <vt:lpstr>In the Make a Deposit Payment for Term section, click the arrow and selection the term you would like to make a deposit for, then  click the Select button.   In the Make a Deposit Payment section, click the  arrow and select housing, then click the Select button</vt:lpstr>
      <vt:lpstr>The amount of the deposit will appear, I’m not sure what the maximum amount does, because it would not allow me to change the deposit amount</vt:lpstr>
      <vt:lpstr>Select the payment method by click the arrow button next to Payment Method and clicking the Select button</vt:lpstr>
      <vt:lpstr>This page is confirmation that you are ready to make a payment</vt:lpstr>
      <vt:lpstr>By choosing to pay with a credit card, an additional 2.75% (minimum of $3) will be added to your payment.  Click the Continue button if you are ready to make your payment</vt:lpstr>
      <vt:lpstr>A second confirmation page will come up, if you would still wish to pay with a credit card, click Continue.</vt:lpstr>
      <vt:lpstr>Enter credit card information and click Continue</vt:lpstr>
      <vt:lpstr>Check the box to agree to the Terms and Conditions and click Submit Payment</vt:lpstr>
      <vt:lpstr>Your receipt will appear, if you would like to print your receipt, click the Print button, if not click Close.</vt:lpstr>
      <vt:lpstr>You will receive a confirmation email that looks like this</vt:lpstr>
      <vt:lpstr>Auto release must have a Y  and the release date must be changed each semester.</vt:lpstr>
      <vt:lpstr>THE END</vt:lpstr>
    </vt:vector>
  </TitlesOfParts>
  <Company>University of Louisiana at Lafayette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Boutte Christie M</dc:creator>
  <cp:lastModifiedBy>Boutte Christie M</cp:lastModifiedBy>
  <cp:revision>88</cp:revision>
  <dcterms:created xsi:type="dcterms:W3CDTF">2016-06-16T13:30:56Z</dcterms:created>
  <dcterms:modified xsi:type="dcterms:W3CDTF">2016-11-17T14:24:38Z</dcterms:modified>
</cp:coreProperties>
</file>